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2" d="100"/>
          <a:sy n="152" d="100"/>
        </p:scale>
        <p:origin x="-17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200" baseline="0"/>
                    </a:pPr>
                    <a:r>
                      <a:rPr lang="en-US" sz="1200" baseline="0" smtClean="0"/>
                      <a:t>foobar</a:t>
                    </a:r>
                    <a:endParaRPr lang="en-US" sz="1200" baseline="0" dirty="0"/>
                  </a:p>
                </c:rich>
              </c:tx>
              <c:spPr/>
              <c:dLblPos val="b"/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</c:ser>
        <c:dLbls>
          <c:showLegendKey val="0"/>
          <c:showVal val="1"/>
          <c:showCatName val="0"/>
          <c:showSerName val="0"/>
          <c:showPercent val="0"/>
          <c:showBubbleSize val="0"/>
        </c:dLbls>
        <c:axId val="-2138645240"/>
        <c:axId val="-2117404184"/>
      </c:scatterChart>
      <c:valAx>
        <c:axId val="-213864524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17404184"/>
        <c:crosses val="autoZero"/>
        <c:crossBetween val="midCat"/>
      </c:valAx>
      <c:valAx>
        <c:axId val="-21174041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38645240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dLbls>
            <c:dLbl>
              <c:idx val="1"/>
              <c:layout/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/>
              <c:dLblPos val="b"/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</c:ser>
        <c:dLbls>
          <c:showLegendKey val="0"/>
          <c:showVal val="1"/>
          <c:showCatName val="0"/>
          <c:showSerName val="0"/>
          <c:showPercent val="0"/>
          <c:showBubbleSize val="0"/>
        </c:dLbls>
        <c:axId val="-2133879144"/>
        <c:axId val="-2134096536"/>
      </c:scatterChart>
      <c:valAx>
        <c:axId val="-213387914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34096536"/>
        <c:crosses val="autoZero"/>
        <c:crossBetween val="midCat"/>
      </c:valAx>
      <c:valAx>
        <c:axId val="-213409653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33879144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dLbls>
            <c:dLbl>
              <c:idx val="0"/>
              <c:spPr/>
              <c:txPr>
                <a:bodyPr/>
                <a:lstStyle/>
                <a:p>
                  <a:pPr>
                    <a:defRPr sz="2400" b="1" i="0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spPr>
                <a:ln>
                  <a:solidFill>
                    <a:srgbClr val="008000"/>
                  </a:solidFill>
                </a:ln>
              </c:spPr>
              <c:txPr>
                <a:bodyPr/>
                <a:lstStyle/>
                <a:p>
                  <a:pPr>
                    <a:defRPr/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134765608"/>
        <c:axId val="-2136084872"/>
      </c:barChart>
      <c:catAx>
        <c:axId val="-2134765608"/>
        <c:scaling>
          <c:orientation val="minMax"/>
        </c:scaling>
        <c:delete val="0"/>
        <c:axPos val="b"/>
        <c:majorTickMark val="out"/>
        <c:minorTickMark val="none"/>
        <c:tickLblPos val="nextTo"/>
        <c:crossAx val="-2136084872"/>
        <c:crosses val="autoZero"/>
        <c:auto val="1"/>
        <c:lblAlgn val="ctr"/>
        <c:lblOffset val="100"/>
        <c:noMultiLvlLbl val="0"/>
      </c:catAx>
      <c:valAx>
        <c:axId val="-213608487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3476560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837420075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073331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00990929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501371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61623348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028259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81</TotalTime>
  <Words>13</Words>
  <Application>Microsoft Macintosh PowerPoint</Application>
  <PresentationFormat>On-screen Show (4:3)</PresentationFormat>
  <Paragraphs>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11</cp:revision>
  <dcterms:created xsi:type="dcterms:W3CDTF">2012-11-17T11:07:40Z</dcterms:created>
  <dcterms:modified xsi:type="dcterms:W3CDTF">2017-02-08T19:20:59Z</dcterms:modified>
  <cp:category/>
</cp:coreProperties>
</file>

<file path=docProps/thumbnail.jpeg>
</file>