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3" d="100"/>
          <a:sy n="163" d="100"/>
        </p:scale>
        <p:origin x="-15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ounded Rectangle 1"/>
          <p:cNvSpPr/>
          <p:nvPr/>
        </p:nvSpPr>
        <p:spPr>
          <a:xfrm>
            <a:off x="2951820" y="2600908"/>
            <a:ext cx="3240360" cy="1656184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F</a:t>
            </a:r>
            <a:r>
              <a:rPr lang="en-US" dirty="0" smtClean="0"/>
              <a:t>ee</a:t>
            </a:r>
            <a:r>
              <a:rPr lang="en-US" dirty="0" smtClean="0"/>
              <a:t> Fi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Føø </a:t>
            </a:r>
            <a:r>
              <a:rPr lang="en-US" dirty="0" smtClean="0"/>
              <a:t>Fum</a:t>
            </a:r>
          </a:p>
          <a:p>
            <a:pPr algn="ctr"/>
            <a:r>
              <a:rPr lang="en-US" dirty="0" smtClean="0"/>
              <a:t>I am a shape</a:t>
            </a:r>
            <a:br>
              <a:rPr lang="en-US" dirty="0" smtClean="0"/>
            </a:br>
            <a:r>
              <a:rPr lang="en-US" dirty="0" smtClean="0"/>
              <a:t>with textium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2860739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</TotalTime>
  <Words>2</Words>
  <Application>Microsoft Macintosh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10</cp:revision>
  <dcterms:created xsi:type="dcterms:W3CDTF">2012-11-17T11:07:40Z</dcterms:created>
  <dcterms:modified xsi:type="dcterms:W3CDTF">2014-09-20T05:27:47Z</dcterms:modified>
  <cp:category/>
</cp:coreProperties>
</file>

<file path=docProps/thumbnail.jpeg>
</file>