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5" Type="http://schemas.openxmlformats.org/officeDocument/2006/relationships/viewProps" Target="viewProps.xml" /><Relationship Id="rId4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7" Type="http://schemas.openxmlformats.org/officeDocument/2006/relationships/tableStyles" Target="tableStyles.xml" /><Relationship Id="rId6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Example numbering MWE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is a slide with examples in (1) and (2)</a:t>
            </a:r>
          </a:p>
          <a:p>
            <a:pPr lvl="0" indent="-457200" marL="457200">
              <a:buAutoNum type="arabicParenBoth"/>
            </a:pPr>
            <a:r>
              <a:rPr/>
              <a:t>First</a:t>
            </a:r>
          </a:p>
          <a:p>
            <a:pPr lvl="0" indent="-457200" marL="457200">
              <a:buAutoNum type="arabicParenBoth"/>
            </a:pPr>
            <a:r>
              <a:rPr/>
              <a:t>Second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second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second slide has a third example in (3).</a:t>
            </a:r>
          </a:p>
          <a:p>
            <a:pPr lvl="0" indent="-457200" marL="457200">
              <a:buAutoNum startAt="3" type="arabicParenBoth"/>
            </a:pPr>
            <a:r>
              <a:rPr/>
              <a:t>Third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