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33"/>
    <p:restoredTop autoAdjust="0" sz="94711"/>
  </p:normalViewPr>
  <p:slideViewPr>
    <p:cSldViewPr snapToGrid="0" snapToObjects="1">
      <p:cViewPr varScale="1">
        <p:scale>
          <a:sx d="100" n="84"/>
          <a:sy d="100" n="84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notesMaster" Target="notesMasters/notesMaster1.xml" /><Relationship Id="rId8" Type="http://schemas.openxmlformats.org/officeDocument/2006/relationships/viewProps" Target="viewProps.xml" /><Relationship Id="rId7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0" Type="http://schemas.openxmlformats.org/officeDocument/2006/relationships/tableStyles" Target="tableStyles.xml" /><Relationship Id="rId9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note.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Here is </a:t>
            </a:r>
            <a:r>
              <a:rPr i="1"/>
              <a:t>some</a:t>
            </a:r>
            <a:r>
              <a:rPr/>
              <a:t> </a:t>
            </a:r>
            <a:r>
              <a:rPr b="1"/>
              <a:t>other</a:t>
            </a:r>
            <a:r>
              <a:rPr/>
              <a:t> formatting.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 first note div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The second note div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3</a:t>
            </a:fld>
            <a:endParaRPr lang="en-US"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No link here.</a:t>
            </a:r>
          </a:p>
          <a:p>
            <a:pPr lvl="0" indent="0" marL="0">
              <a:buNone/>
            </a:pPr>
          </a:p>
          <a:p>
            <a:pPr lvl="0" indent="0" marL="0">
              <a:buNone/>
            </a:pPr>
            <a:r>
              <a:rPr/>
              <a:t>No note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4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457200" eaLnBrk="1" hangingPunct="1" indent="-457200" latinLnBrk="0" marL="457200" rtl="0">
        <a:spcBef>
          <a:spcPct val="20000"/>
        </a:spcBef>
        <a:buFont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indent="-457200" latinLnBrk="0" marL="914400" rtl="0">
        <a:spcBef>
          <a:spcPct val="20000"/>
        </a:spcBef>
        <a:buFont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indent="-457200" latinLnBrk="0" marL="13716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indent="-457200" latinLnBrk="0" marL="1828800" rtl="0">
        <a:spcBef>
          <a:spcPct val="20000"/>
        </a:spcBef>
        <a:buFont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indent="-457200" latinLnBrk="0" marL="2286000" rtl="0">
        <a:spcBef>
          <a:spcPct val="20000"/>
        </a:spcBef>
        <a:buFont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indent="-457200" latinLnBrk="0" marL="27432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indent="-457200" latinLnBrk="0" marL="32004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indent="-457200" latinLnBrk="0" marL="36576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indent="-457200" latinLnBrk="0" marL="4114800" rtl="0">
        <a:spcBef>
          <a:spcPct val="20000"/>
        </a:spcBef>
        <a:buFont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4572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4572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4572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4572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4572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4572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4572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4572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4572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Here is a slide.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page with no speaker notes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page with two notes.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Strip links and footnotes.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1980-01-01T00:00:00Z</dcterms:created>
  <dcterms:modified xsi:type="dcterms:W3CDTF">1980-01-01T00:00:00Z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