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>
    <p:restoredLeft autoAdjust="0" sz="15633"/>
    <p:restoredTop autoAdjust="0" sz="94711"/>
  </p:normalViewPr>
  <p:slideViewPr>
    <p:cSldViewPr snapToGrid="0" snapToObjects="1">
      <p:cViewPr varScale="1">
        <p:scale>
          <a:sx d="100" n="84"/>
          <a:sy d="100" n="84"/>
        </p:scale>
        <p:origin x="1278" y="60"/>
      </p:cViewPr>
      <p:guideLst>
        <p:guide orient="horz" pos="2160"/>
        <p:guide pos="2880"/>
      </p:guideLst>
    </p:cSldViewPr>
  </p:slideViewPr>
  <p:outlineViewPr>
    <p:cViewPr>
      <p:scale>
        <a:sx d="100" n="33"/>
        <a:sy d="100" n="33"/>
      </p:scale>
      <p:origin x="0" y="0"/>
    </p:cViewPr>
  </p:outlineViewPr>
  <p:notesTextViewPr>
    <p:cViewPr>
      <p:scale>
        <a:sx d="100" n="100"/>
        <a:sy d="100" n="100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5" Type="http://schemas.openxmlformats.org/officeDocument/2006/relationships/viewProps" Target="viewProps.xml" /><Relationship Id="rId4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7" Type="http://schemas.openxmlformats.org/officeDocument/2006/relationships/tableStyles" Target="tableStyles.xml" /><Relationship Id="rId6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theme/theme1.xml" Type="http://schemas.openxmlformats.org/officeDocument/2006/relationships/theme" /><Relationship Id="rId2" Target="../slideLayouts/slideLayout2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0" Target="../slideLayouts/slideLayout10.xml" Type="http://schemas.openxmlformats.org/officeDocument/2006/relationships/slideLayout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eaLnBrk="1" hangingPunct="1" latinLnBrk="0" rtl="0">
        <a:spcBef>
          <a:spcPct val="0"/>
        </a:spcBef>
        <a:buNone/>
        <a:defRPr kern="1200"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457200" eaLnBrk="1" hangingPunct="1" indent="-457200" latinLnBrk="0" marL="457200" rtl="0">
        <a:spcBef>
          <a:spcPct val="20000"/>
        </a:spcBef>
        <a:buFont typeface="Arial"/>
        <a:buChar char="•"/>
        <a:defRPr kern="1200" sz="3200">
          <a:solidFill>
            <a:schemeClr val="tx1"/>
          </a:solidFill>
          <a:latin typeface="+mn-lt"/>
          <a:ea typeface="+mn-ea"/>
          <a:cs typeface="+mn-cs"/>
        </a:defRPr>
      </a:lvl1pPr>
      <a:lvl2pPr algn="l" defTabSz="457200" eaLnBrk="1" hangingPunct="1" indent="-457200" latinLnBrk="0" marL="914400" rtl="0">
        <a:spcBef>
          <a:spcPct val="20000"/>
        </a:spcBef>
        <a:buFont typeface="Arial"/>
        <a:buChar char="–"/>
        <a:defRPr kern="1200" sz="2800">
          <a:solidFill>
            <a:schemeClr val="tx1"/>
          </a:solidFill>
          <a:latin typeface="+mn-lt"/>
          <a:ea typeface="+mn-ea"/>
          <a:cs typeface="+mn-cs"/>
        </a:defRPr>
      </a:lvl2pPr>
      <a:lvl3pPr algn="l" defTabSz="457200" eaLnBrk="1" hangingPunct="1" indent="-457200" latinLnBrk="0" marL="1371600" rtl="0">
        <a:spcBef>
          <a:spcPct val="20000"/>
        </a:spcBef>
        <a:buFont typeface="Arial"/>
        <a:buChar char="•"/>
        <a:defRPr kern="1200" sz="2400">
          <a:solidFill>
            <a:schemeClr val="tx1"/>
          </a:solidFill>
          <a:latin typeface="+mn-lt"/>
          <a:ea typeface="+mn-ea"/>
          <a:cs typeface="+mn-cs"/>
        </a:defRPr>
      </a:lvl3pPr>
      <a:lvl4pPr algn="l" defTabSz="457200" eaLnBrk="1" hangingPunct="1" indent="-457200" latinLnBrk="0" marL="1828800" rtl="0">
        <a:spcBef>
          <a:spcPct val="20000"/>
        </a:spcBef>
        <a:buFont typeface="Arial"/>
        <a:buChar char="–"/>
        <a:defRPr kern="1200" sz="2000">
          <a:solidFill>
            <a:schemeClr val="tx1"/>
          </a:solidFill>
          <a:latin typeface="+mn-lt"/>
          <a:ea typeface="+mn-ea"/>
          <a:cs typeface="+mn-cs"/>
        </a:defRPr>
      </a:lvl4pPr>
      <a:lvl5pPr algn="l" defTabSz="457200" eaLnBrk="1" hangingPunct="1" indent="-457200" latinLnBrk="0" marL="2286000" rtl="0">
        <a:spcBef>
          <a:spcPct val="20000"/>
        </a:spcBef>
        <a:buFont typeface="Arial"/>
        <a:buChar char="»"/>
        <a:defRPr kern="1200" sz="2000">
          <a:solidFill>
            <a:schemeClr val="tx1"/>
          </a:solidFill>
          <a:latin typeface="+mn-lt"/>
          <a:ea typeface="+mn-ea"/>
          <a:cs typeface="+mn-cs"/>
        </a:defRPr>
      </a:lvl5pPr>
      <a:lvl6pPr algn="l" defTabSz="457200" eaLnBrk="1" hangingPunct="1" indent="-457200" latinLnBrk="0" marL="27432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6pPr>
      <a:lvl7pPr algn="l" defTabSz="457200" eaLnBrk="1" hangingPunct="1" indent="-457200" latinLnBrk="0" marL="32004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7pPr>
      <a:lvl8pPr algn="l" defTabSz="457200" eaLnBrk="1" hangingPunct="1" indent="-457200" latinLnBrk="0" marL="36576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8pPr>
      <a:lvl9pPr algn="l" defTabSz="457200" eaLnBrk="1" hangingPunct="1" indent="-457200" latinLnBrk="0" marL="41148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4572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4572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4572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4572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4572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4572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4572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4572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4572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slide" Target="slide2.xml" /><Relationship Id="rId3" Type="http://schemas.openxmlformats.org/officeDocument/2006/relationships/slide" Target="slide2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Here is one note.</a:t>
            </a:r>
            <a:r>
              <a:rPr baseline="30000">
                <a:hlinkClick r:id="rId2" action="ppaction://hlinksldjump"/>
              </a:rPr>
              <a:t>1</a:t>
            </a:r>
            <a:r>
              <a:rPr/>
              <a:t> And one more note.</a:t>
            </a:r>
            <a:r>
              <a:rPr baseline="30000">
                <a:hlinkClick r:id="rId3" action="ppaction://hlinksldjump"/>
              </a:rPr>
              <a:t>2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Notes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 sz="1800"/>
              <a:t>1. Here is the note.</a:t>
            </a:r>
          </a:p>
          <a:p>
            <a:pPr lvl="0" indent="0" marL="0">
              <a:buNone/>
            </a:pPr>
            <a:r>
              <a:rPr sz="1800"/>
              <a:t>2. And another note.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Office PowerPoint</Application>
  <PresentationFormat>On-screen Show (4:3)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1980-01-01T00:00:00Z</dcterms:created>
  <dcterms:modified xsi:type="dcterms:W3CDTF">1980-01-01T00:00:00Z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