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notesMaster" Target="notesMasters/notesMaster1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and here are some 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a single header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2021-10-04T19:20:02Z</dcterms:created>
  <dcterms:modified xsi:type="dcterms:W3CDTF">2021-10-04T19:20:02Z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