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171700"/>
          <a:ext cx="4038600" cy="39497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Only a paragraph here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