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Content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68700" y="635000"/>
            <a:ext cx="5105400" cy="510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