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Relationship Id="rId8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note.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Here is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The first note div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The second note 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No link here.</a:t>
            </a:r>
          </a:p>
          <a:p>
            <a:pPr lvl="0" marL="0" indent="0">
              <a:buNone/>
            </a:pPr>
          </a:p>
          <a:p>
            <a:pPr lvl="0" marL="0" indent="0">
              <a:buNone/>
            </a:pPr>
            <a:r>
              <a:rPr/>
              <a:t>No note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2021-10-04T19:20:01Z</dcterms:created>
  <dcterms:modified xsi:type="dcterms:W3CDTF">2021-10-04T19:20:01Z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