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4" Type="http://schemas.openxmlformats.org/officeDocument/2006/relationships/viewProps" Target="viewProps.xml" /><Relationship Id="rId1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6" Type="http://schemas.openxmlformats.org/officeDocument/2006/relationships/tableStyles" Target="tableStyles.xml" /><Relationship Id="rId1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already</a:t>
            </a:r>
          </a:p>
          <a:p>
            <a:pPr lvl="0"/>
            <a:r>
              <a:rPr/>
              <a:t>here</a:t>
            </a:r>
          </a:p>
          <a:p>
            <a:pPr lvl="0"/>
            <a:r>
              <a:rPr/>
              <a:t>though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99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2171700"/>
          <a:ext cx="4038600" cy="394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