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Table, with a caption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  <p:sp>
        <p:nvSpPr>
          <p:cNvPr id="1" name="TextBox 3"/>
          <p:cNvSpPr txBox="1"/>
          <p:nvPr/>
        </p:nvSpPr>
        <p:spPr>
          <a:xfrm>
            <a:off x="457200" y="5613400"/>
            <a:ext cx="82296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Demonstration of simple table syntax, with alignment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Default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123</a:t>
                      </a:r>
                    </a:p>
                  </a:txBody>
                </a:tc>
              </a:tr>
              <a:tr h="0">
                <a:tc>
                  <a:txBody>
                    <a:bodyPr/>
                    <a:lstStyle/>
                    <a:p>
                      <a:pPr lvl="0" indent="0" marL="0" algn="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l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 algn="ctr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  <a:tc>
                  <a:txBody>
                    <a:bodyPr/>
                    <a:lstStyle/>
                    <a:p>
                      <a:pPr lvl="0" indent="0" marL="0">
                        <a:buNone/>
                      </a:pPr>
                      <a:r>
                        <a:rPr/>
                        <a:t>1</a:t>
                      </a:r>
                    </a:p>
                  </a:txBody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