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Two-Column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One paragraph.</a:t>
            </a:r>
          </a:p>
          <a:p>
            <a:pPr lvl="0" indent="0" marL="0">
              <a:buNone/>
            </a:pPr>
            <a:r>
              <a:rPr/>
              <a:t>Another paragraph.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Second column paragraph.</a:t>
            </a:r>
          </a:p>
          <a:p>
            <a:pPr lvl="0" indent="0" marL="0">
              <a:buNone/>
            </a:pPr>
            <a:r>
              <a:rPr/>
              <a:t>Another second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