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3" Type="http://schemas.openxmlformats.org/officeDocument/2006/relationships/tableStyles" Target="tableStyles.xml" /><Relationship Id="rId12" Type="http://schemas.openxmlformats.org/officeDocument/2006/relationships/theme" Target="theme/theme1.xml" /><Relationship Id="rId11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blank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8/12/21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 Layouts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title and content slide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…is a two-column slide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slide is a Content with Caption slide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Content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 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slide is a Comparison slide: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32000" y="2501900"/>
            <a:ext cx="3175000" cy="31750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76900"/>
            <a:ext cx="5016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Content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some other text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Section header</a:t>
            </a: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Layouts</dc:title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