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notes here: this first slide should use the Blank 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First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Nothing to see here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 second slide should be blank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2021-10-04T19:20:05Z</dcterms:created>
  <dcterms:modified xsi:type="dcterms:W3CDTF">2021-10-04T19:20:05Z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