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Some text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381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3568700" y="5600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Followed by a picture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