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65400" y="1600200"/>
            <a:ext cx="4013200" cy="4013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The picture first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Then some text here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