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  <Override PartName="/ppt/slides/slide2.xml" ContentType="application/vnd.openxmlformats-officedocument.presentationml.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>
    <p:restoredLeft autoAdjust="0" sz="15633"/>
    <p:restoredTop autoAdjust="0" sz="94711"/>
  </p:normalViewPr>
  <p:slideViewPr>
    <p:cSldViewPr snapToGrid="0" snapToObjects="1">
      <p:cViewPr varScale="1">
        <p:scale>
          <a:sx d="100" n="84"/>
          <a:sy d="100" n="84"/>
        </p:scale>
        <p:origin x="1278" y="60"/>
      </p:cViewPr>
      <p:guideLst>
        <p:guide orient="horz" pos="2160"/>
        <p:guide pos="2880"/>
      </p:guideLst>
    </p:cSldViewPr>
  </p:slideViewPr>
  <p:outlineViewPr>
    <p:cViewPr>
      <p:scale>
        <a:sx d="100" n="33"/>
        <a:sy d="100" n="33"/>
      </p:scale>
      <p:origin x="0" y="0"/>
    </p:cViewPr>
  </p:outlineViewPr>
  <p:notesTextViewPr>
    <p:cViewPr>
      <p:scale>
        <a:sx d="100" n="100"/>
        <a:sy d="100" n="100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5" Type="http://schemas.openxmlformats.org/officeDocument/2006/relationships/viewProps" Target="viewProps.xml" /><Relationship Id="rId4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7" Type="http://schemas.openxmlformats.org/officeDocument/2006/relationships/tableStyles" Target="tableStyles.xml" /><Relationship Id="rId6" Type="http://schemas.openxmlformats.org/officeDocument/2006/relationships/theme" Target="theme/theme1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3575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14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290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46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069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8862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793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721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901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8956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899855"/>
      </p:ext>
    </p:extLst>
  </p:cSld>
  <p:clrMapOvr>
    <a:masterClrMapping/>
  </p:clrMapOvr>
</p:sldLayout>
</file>

<file path=ppt/slideMasters/_rels/slideMaster1.xml.rels><?xml version="1.0" encoding="UTF-8"?><Relationships xmlns="http://schemas.openxmlformats.org/package/2006/relationships"><Relationship Id="rId8" Target="../slideLayouts/slideLayout8.xml" Type="http://schemas.openxmlformats.org/officeDocument/2006/relationships/slideLayout" /><Relationship Id="rId3" Target="../slideLayouts/slideLayout3.xml" Type="http://schemas.openxmlformats.org/officeDocument/2006/relationships/slideLayout" /><Relationship Id="rId7" Target="../slideLayouts/slideLayout7.xml" Type="http://schemas.openxmlformats.org/officeDocument/2006/relationships/slideLayout" /><Relationship Id="rId12" Target="../theme/theme1.xml" Type="http://schemas.openxmlformats.org/officeDocument/2006/relationships/theme" /><Relationship Id="rId2" Target="../slideLayouts/slideLayout2.xml" Type="http://schemas.openxmlformats.org/officeDocument/2006/relationships/slideLayout" /><Relationship Id="rId1" Target="../slideLayouts/slideLayout1.xml" Type="http://schemas.openxmlformats.org/officeDocument/2006/relationships/slideLayout" /><Relationship Id="rId6" Target="../slideLayouts/slideLayout6.xml" Type="http://schemas.openxmlformats.org/officeDocument/2006/relationships/slideLayout" /><Relationship Id="rId11" Target="../slideLayouts/slideLayout11.xml" Type="http://schemas.openxmlformats.org/officeDocument/2006/relationships/slideLayout" /><Relationship Id="rId5" Target="../slideLayouts/slideLayout5.xml" Type="http://schemas.openxmlformats.org/officeDocument/2006/relationships/slideLayout" /><Relationship Id="rId10" Target="../slideLayouts/slideLayout10.xml" Type="http://schemas.openxmlformats.org/officeDocument/2006/relationships/slideLayout" /><Relationship Id="rId4" Target="../slideLayouts/slideLayout4.xml" Type="http://schemas.openxmlformats.org/officeDocument/2006/relationships/slideLayout" /><Relationship Id="rId9" Target="../slideLayouts/slideLayout9.xml" Type="http://schemas.openxmlformats.org/officeDocument/2006/relationships/slideLayout" />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anchor="ctr" bIns="45720" lIns="91440" rIns="91440" rtlCol="0" tIns="45720" vert="horz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bIns="45720" lIns="91440" rIns="91440" rtlCol="0" tIns="45720" vert="horz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idx="2" sz="half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idx="3" sz="quarter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idx="4" sz="quarter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200875"/>
      </p:ext>
    </p:extLst>
  </p:cSld>
  <p:clrMap accent1="accent1" accent2="accent2" accent3="accent3" accent4="accent4" accent5="accent5" accent6="accent6" bg1="lt1" bg2="lt2" folHlink="folHlink" hlink="hlink" tx1="dk1" tx2="dk2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eaLnBrk="1" hangingPunct="1" latinLnBrk="0" rtl="0">
        <a:spcBef>
          <a:spcPct val="0"/>
        </a:spcBef>
        <a:buNone/>
        <a:defRPr kern="1200" sz="44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algn="l" defTabSz="457200" eaLnBrk="1" hangingPunct="1" indent="-457200" latinLnBrk="0" marL="457200" rtl="0">
        <a:spcBef>
          <a:spcPct val="20000"/>
        </a:spcBef>
        <a:buFont typeface="Arial"/>
        <a:buChar char="•"/>
        <a:defRPr kern="1200" sz="3200">
          <a:solidFill>
            <a:schemeClr val="tx1"/>
          </a:solidFill>
          <a:latin typeface="+mn-lt"/>
          <a:ea typeface="+mn-ea"/>
          <a:cs typeface="+mn-cs"/>
        </a:defRPr>
      </a:lvl1pPr>
      <a:lvl2pPr algn="l" defTabSz="457200" eaLnBrk="1" hangingPunct="1" indent="-457200" latinLnBrk="0" marL="914400" rtl="0">
        <a:spcBef>
          <a:spcPct val="20000"/>
        </a:spcBef>
        <a:buFont typeface="Arial"/>
        <a:buChar char="–"/>
        <a:defRPr kern="1200" sz="2800">
          <a:solidFill>
            <a:schemeClr val="tx1"/>
          </a:solidFill>
          <a:latin typeface="+mn-lt"/>
          <a:ea typeface="+mn-ea"/>
          <a:cs typeface="+mn-cs"/>
        </a:defRPr>
      </a:lvl2pPr>
      <a:lvl3pPr algn="l" defTabSz="457200" eaLnBrk="1" hangingPunct="1" indent="-457200" latinLnBrk="0" marL="1371600" rtl="0">
        <a:spcBef>
          <a:spcPct val="20000"/>
        </a:spcBef>
        <a:buFont typeface="Arial"/>
        <a:buChar char="•"/>
        <a:defRPr kern="1200" sz="2400">
          <a:solidFill>
            <a:schemeClr val="tx1"/>
          </a:solidFill>
          <a:latin typeface="+mn-lt"/>
          <a:ea typeface="+mn-ea"/>
          <a:cs typeface="+mn-cs"/>
        </a:defRPr>
      </a:lvl3pPr>
      <a:lvl4pPr algn="l" defTabSz="457200" eaLnBrk="1" hangingPunct="1" indent="-457200" latinLnBrk="0" marL="1828800" rtl="0">
        <a:spcBef>
          <a:spcPct val="20000"/>
        </a:spcBef>
        <a:buFont typeface="Arial"/>
        <a:buChar char="–"/>
        <a:defRPr kern="1200" sz="2000">
          <a:solidFill>
            <a:schemeClr val="tx1"/>
          </a:solidFill>
          <a:latin typeface="+mn-lt"/>
          <a:ea typeface="+mn-ea"/>
          <a:cs typeface="+mn-cs"/>
        </a:defRPr>
      </a:lvl4pPr>
      <a:lvl5pPr algn="l" defTabSz="457200" eaLnBrk="1" hangingPunct="1" indent="-457200" latinLnBrk="0" marL="2286000" rtl="0">
        <a:spcBef>
          <a:spcPct val="20000"/>
        </a:spcBef>
        <a:buFont typeface="Arial"/>
        <a:buChar char="»"/>
        <a:defRPr kern="1200" sz="2000">
          <a:solidFill>
            <a:schemeClr val="tx1"/>
          </a:solidFill>
          <a:latin typeface="+mn-lt"/>
          <a:ea typeface="+mn-ea"/>
          <a:cs typeface="+mn-cs"/>
        </a:defRPr>
      </a:lvl5pPr>
      <a:lvl6pPr algn="l" defTabSz="457200" eaLnBrk="1" hangingPunct="1" indent="-457200" latinLnBrk="0" marL="2743200" rtl="0">
        <a:spcBef>
          <a:spcPct val="20000"/>
        </a:spcBef>
        <a:buFont typeface="Arial"/>
        <a:buChar char="•"/>
        <a:defRPr kern="1200" sz="2000">
          <a:solidFill>
            <a:schemeClr val="tx1"/>
          </a:solidFill>
          <a:latin typeface="+mn-lt"/>
          <a:ea typeface="+mn-ea"/>
          <a:cs typeface="+mn-cs"/>
        </a:defRPr>
      </a:lvl6pPr>
      <a:lvl7pPr algn="l" defTabSz="457200" eaLnBrk="1" hangingPunct="1" indent="-457200" latinLnBrk="0" marL="3200400" rtl="0">
        <a:spcBef>
          <a:spcPct val="20000"/>
        </a:spcBef>
        <a:buFont typeface="Arial"/>
        <a:buChar char="•"/>
        <a:defRPr kern="1200" sz="2000">
          <a:solidFill>
            <a:schemeClr val="tx1"/>
          </a:solidFill>
          <a:latin typeface="+mn-lt"/>
          <a:ea typeface="+mn-ea"/>
          <a:cs typeface="+mn-cs"/>
        </a:defRPr>
      </a:lvl7pPr>
      <a:lvl8pPr algn="l" defTabSz="457200" eaLnBrk="1" hangingPunct="1" indent="-457200" latinLnBrk="0" marL="3657600" rtl="0">
        <a:spcBef>
          <a:spcPct val="20000"/>
        </a:spcBef>
        <a:buFont typeface="Arial"/>
        <a:buChar char="•"/>
        <a:defRPr kern="1200" sz="2000">
          <a:solidFill>
            <a:schemeClr val="tx1"/>
          </a:solidFill>
          <a:latin typeface="+mn-lt"/>
          <a:ea typeface="+mn-ea"/>
          <a:cs typeface="+mn-cs"/>
        </a:defRPr>
      </a:lvl8pPr>
      <a:lvl9pPr algn="l" defTabSz="457200" eaLnBrk="1" hangingPunct="1" indent="-457200" latinLnBrk="0" marL="4114800" rtl="0">
        <a:spcBef>
          <a:spcPct val="20000"/>
        </a:spcBef>
        <a:buFont typeface="Arial"/>
        <a:buChar char="•"/>
        <a:defRPr kern="1200"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algn="l" defTabSz="457200" eaLnBrk="1" hangingPunct="1" latinLnBrk="0" marL="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1pPr>
      <a:lvl2pPr algn="l" defTabSz="457200" eaLnBrk="1" hangingPunct="1" latinLnBrk="0" marL="457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2pPr>
      <a:lvl3pPr algn="l" defTabSz="457200" eaLnBrk="1" hangingPunct="1" latinLnBrk="0" marL="914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3pPr>
      <a:lvl4pPr algn="l" defTabSz="457200" eaLnBrk="1" hangingPunct="1" latinLnBrk="0" marL="1371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4pPr>
      <a:lvl5pPr algn="l" defTabSz="457200" eaLnBrk="1" hangingPunct="1" latinLnBrk="0" marL="18288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5pPr>
      <a:lvl6pPr algn="l" defTabSz="457200" eaLnBrk="1" hangingPunct="1" latinLnBrk="0" marL="22860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6pPr>
      <a:lvl7pPr algn="l" defTabSz="457200" eaLnBrk="1" hangingPunct="1" latinLnBrk="0" marL="2743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7pPr>
      <a:lvl8pPr algn="l" defTabSz="457200" eaLnBrk="1" hangingPunct="1" latinLnBrk="0" marL="3200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8pPr>
      <a:lvl9pPr algn="l" defTabSz="457200" eaLnBrk="1" hangingPunct="1" latinLnBrk="0" marL="3657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Lists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/>
              <a:t>Bulleted bulleted lists.</a:t>
            </a:r>
          </a:p>
          <a:p>
            <a:pPr lvl="0"/>
            <a:r>
              <a:rPr/>
              <a:t>And go to arbitrary depth.</a:t>
            </a:r>
          </a:p>
          <a:p>
            <a:pPr lvl="1"/>
            <a:r>
              <a:rPr/>
              <a:t>Like this</a:t>
            </a:r>
          </a:p>
          <a:p>
            <a:pPr lvl="2"/>
            <a:r>
              <a:rPr/>
              <a:t>Or this</a:t>
            </a:r>
          </a:p>
          <a:p>
            <a:pPr lvl="1"/>
            <a:r>
              <a:rPr/>
              <a:t>Back to here.</a:t>
            </a:r>
          </a:p>
        </p:txBody>
      </p:sp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Lists (continued)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Lists can also be numbered:</a:t>
            </a:r>
          </a:p>
          <a:p>
            <a:pPr lvl="0" indent="-457200" marL="457200">
              <a:buAutoNum type="arabicPeriod"/>
            </a:pPr>
            <a:r>
              <a:rPr/>
              <a:t>Tomatoes</a:t>
            </a:r>
          </a:p>
          <a:p>
            <a:pPr lvl="0" indent="-457200" marL="457200">
              <a:buAutoNum type="arabicPeriod"/>
            </a:pPr>
            <a:r>
              <a:rPr/>
              <a:t>Potatoes of various sorts</a:t>
            </a:r>
          </a:p>
          <a:p>
            <a:pPr lvl="1" indent="-457200" marL="914400">
              <a:buAutoNum type="alphaLcPeriod"/>
            </a:pPr>
            <a:r>
              <a:rPr/>
              <a:t>sweet potatoes</a:t>
            </a:r>
          </a:p>
          <a:p>
            <a:pPr lvl="1" indent="-457200" marL="914400">
              <a:buAutoNum type="alphaLcPeriod"/>
            </a:pPr>
            <a:r>
              <a:rPr/>
              <a:t>russet potates</a:t>
            </a:r>
          </a:p>
          <a:p>
            <a:pPr lvl="0" indent="-457200" marL="457200">
              <a:buAutoNum type="arabicPeriod"/>
            </a:pPr>
            <a:r>
              <a:rPr/>
              <a:t>Tornadoes, for the rhyme.</a:t>
            </a: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49</Words>
  <Application>Microsoft Office PowerPoint</Application>
  <PresentationFormat>On-screen Show (4:3)</PresentationFormat>
  <Paragraphs>15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Theme</vt:lpstr>
      <vt:lpstr>Presentation Title</vt:lpstr>
      <vt:lpstr>Slide Title</vt:lpstr>
      <vt:lpstr>Section header</vt:lpstr>
      <vt:lpstr>Slide Title for Two-Content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1980-01-01T00:00:00Z</dcterms:created>
  <dcterms:modified xsi:type="dcterms:W3CDTF">1980-01-01T00:00:00Z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