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indent="0" marL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indent="0" marL="0">
              <a:buNone/>
            </a:pPr>
            <a:r>
              <a:rPr/>
              <a:t>Here is some </a:t>
            </a:r>
            <a:r>
              <a:rPr i="1"/>
              <a:t>underlined</a:t>
            </a:r>
            <a:r>
              <a:rPr/>
              <a:t> </a:t>
            </a:r>
            <a:r>
              <a:rPr b="1"/>
              <a:t>text</a:t>
            </a:r>
            <a:r>
              <a:rPr/>
              <a:t>.</a:t>
            </a:r>
          </a:p>
          <a:p>
            <a:pPr lvl="0" indent="0" marL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