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33"/>
    <p:restoredTop autoAdjust="0" sz="94711"/>
  </p:normalViewPr>
  <p:slideViewPr>
    <p:cSldViewPr snapToGrid="0" snapToObjects="1">
      <p:cViewPr varScale="1">
        <p:scale>
          <a:sx d="100" n="84"/>
          <a:sy d="100" n="84"/>
        </p:scale>
        <p:origin x="1278" y="60"/>
      </p:cViewPr>
      <p:guideLst>
        <p:guide orient="horz" pos="216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4" Type="http://schemas.openxmlformats.org/officeDocument/2006/relationships/viewProps" Target="viewProps.xml" /><Relationship Id="rId3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tableStyles" Target="tableStyles.xml" /><Relationship Id="rId5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eaLnBrk="1" hangingPunct="1" latinLnBrk="0" rtl="0">
        <a:spcBef>
          <a:spcPct val="0"/>
        </a:spcBef>
        <a:buNone/>
        <a:defRPr kern="1200"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457200" eaLnBrk="1" hangingPunct="1" indent="-457200" latinLnBrk="0" marL="457200" rtl="0">
        <a:spcBef>
          <a:spcPct val="20000"/>
        </a:spcBef>
        <a:buFont typeface="Arial"/>
        <a:buChar char="•"/>
        <a:defRPr kern="1200" sz="3200">
          <a:solidFill>
            <a:schemeClr val="tx1"/>
          </a:solidFill>
          <a:latin typeface="+mn-lt"/>
          <a:ea typeface="+mn-ea"/>
          <a:cs typeface="+mn-cs"/>
        </a:defRPr>
      </a:lvl1pPr>
      <a:lvl2pPr algn="l" defTabSz="457200" eaLnBrk="1" hangingPunct="1" indent="-457200" latinLnBrk="0" marL="914400" rtl="0">
        <a:spcBef>
          <a:spcPct val="20000"/>
        </a:spcBef>
        <a:buFont typeface="Arial"/>
        <a:buChar char="–"/>
        <a:defRPr kern="1200" sz="2800">
          <a:solidFill>
            <a:schemeClr val="tx1"/>
          </a:solidFill>
          <a:latin typeface="+mn-lt"/>
          <a:ea typeface="+mn-ea"/>
          <a:cs typeface="+mn-cs"/>
        </a:defRPr>
      </a:lvl2pPr>
      <a:lvl3pPr algn="l" defTabSz="457200" eaLnBrk="1" hangingPunct="1" indent="-457200" latinLnBrk="0" marL="13716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3pPr>
      <a:lvl4pPr algn="l" defTabSz="457200" eaLnBrk="1" hangingPunct="1" indent="-457200" latinLnBrk="0" marL="1828800" rtl="0">
        <a:spcBef>
          <a:spcPct val="20000"/>
        </a:spcBef>
        <a:buFont typeface="Arial"/>
        <a:buChar char="–"/>
        <a:defRPr kern="1200" sz="2000">
          <a:solidFill>
            <a:schemeClr val="tx1"/>
          </a:solidFill>
          <a:latin typeface="+mn-lt"/>
          <a:ea typeface="+mn-ea"/>
          <a:cs typeface="+mn-cs"/>
        </a:defRPr>
      </a:lvl4pPr>
      <a:lvl5pPr algn="l" defTabSz="457200" eaLnBrk="1" hangingPunct="1" indent="-457200" latinLnBrk="0" marL="2286000" rtl="0">
        <a:spcBef>
          <a:spcPct val="20000"/>
        </a:spcBef>
        <a:buFont typeface="Arial"/>
        <a:buChar char="»"/>
        <a:defRPr kern="1200" sz="2000">
          <a:solidFill>
            <a:schemeClr val="tx1"/>
          </a:solidFill>
          <a:latin typeface="+mn-lt"/>
          <a:ea typeface="+mn-ea"/>
          <a:cs typeface="+mn-cs"/>
        </a:defRPr>
      </a:lvl5pPr>
      <a:lvl6pPr algn="l" defTabSz="457200" eaLnBrk="1" hangingPunct="1" indent="-457200" latinLnBrk="0" marL="27432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6pPr>
      <a:lvl7pPr algn="l" defTabSz="457200" eaLnBrk="1" hangingPunct="1" indent="-457200" latinLnBrk="0" marL="32004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7pPr>
      <a:lvl8pPr algn="l" defTabSz="457200" eaLnBrk="1" hangingPunct="1" indent="-457200" latinLnBrk="0" marL="36576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8pPr>
      <a:lvl9pPr algn="l" defTabSz="457200" eaLnBrk="1" hangingPunct="1" indent="-457200" latinLnBrk="0" marL="41148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4572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4572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4572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4572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4572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4572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4572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4572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4572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Hello</a:t>
            </a:r>
          </a:p>
        </p:txBody>
      </p:sp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565400" y="1600200"/>
            <a:ext cx="4013200" cy="40132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457200" y="5613400"/>
            <a:ext cx="82296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An image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Office PowerPoint</Application>
  <PresentationFormat>On-screen Show (4:3)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1980-01-01T00:00:00Z</dcterms:created>
  <dcterms:modified xsi:type="dcterms:W3CDTF">1980-01-01T00:00:00Z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