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>
                <a:hlinkClick r:id="rId2" action="ppaction://hlinksldjump"/>
              </a:rPr>
              <a:t>Below section-level</a:t>
            </a:r>
          </a:p>
          <a:p>
            <a:pPr lvl="1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indent="0" marL="0">
              <a:buNone/>
            </a:pPr>
            <a:r>
              <a:rPr/>
              <a:t>Below 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