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notesMaster" Target="notesMasters/notesMaster1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Relationship Id="rId7" Type="http://schemas.openxmlformats.org/officeDocument/2006/relationships/viewProps" Target="viewProps.xml" 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<Relationships xmlns="http://schemas.openxmlformats.org/package/2006/relationships"><Relationship Id="rId2" Type="http://schemas.openxmlformats.org/officeDocument/2006/relationships/slide" Target="../slides/slide2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chicken</a:t>
            </a:r>
            <a:r>
              <a:rPr/>
              <a:t> </a:t>
            </a:r>
            <a:r>
              <a:rPr/>
              <a:t>and</a:t>
            </a:r>
            <a:r>
              <a:rPr/>
              <a:t> </a:t>
            </a:r>
            <a:r>
              <a:rPr/>
              <a:t>dumplings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foo</a:t>
            </a:r>
            <a:r>
              <a:rPr/>
              <a:t> </a:t>
            </a:r>
            <a:r>
              <a:rPr/>
              <a:t>bar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2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  <a:r>
              <a:rPr/>
              <a:t> </a:t>
            </a:r>
            <a:r>
              <a:rPr/>
              <a:t>inside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column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  <a:r>
              <a:rPr/>
              <a:t> </a:t>
            </a:r>
            <a:r>
              <a:rPr/>
              <a:t>outside</a:t>
            </a:r>
            <a:r>
              <a:rPr/>
              <a:t> </a:t>
            </a:r>
            <a:r>
              <a:rPr/>
              <a:t>the</a:t>
            </a:r>
            <a:r>
              <a:rPr/>
              <a:t> </a:t>
            </a:r>
            <a:r>
              <a:rPr/>
              <a:t>column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Relationship Id="rId3" Type="http://schemas.openxmlformats.org/officeDocument/2006/relationships/image" Target="../media/image2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10223500" cy="3835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52700"/>
                <a:gridCol w="2552700"/>
                <a:gridCol w="2552700"/>
                <a:gridCol w="25527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Demonstration</a:t>
            </a:r>
            <a:r>
              <a:rPr/>
              <a:t> </a:t>
            </a:r>
            <a:r>
              <a:rPr/>
              <a:t>of</a:t>
            </a:r>
            <a:r>
              <a:rPr/>
              <a:t> </a:t>
            </a:r>
            <a:r>
              <a:rPr/>
              <a:t>simple</a:t>
            </a:r>
            <a:r>
              <a:rPr/>
              <a:t> </a:t>
            </a:r>
            <a:r>
              <a:rPr/>
              <a:t>table</a:t>
            </a:r>
            <a:r>
              <a:rPr/>
              <a:t> </a:t>
            </a:r>
            <a:r>
              <a:rPr/>
              <a:t>syntax,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alignment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1"/>
            <a:r>
              <a:rPr/>
              <a:t>some stuff</a:t>
            </a:r>
          </a:p>
          <a:p>
            <a:pPr lvl="1"/>
            <a:r>
              <a:rPr/>
              <a:t>some more stuff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 other </a:t>
            </a:r>
            <a:r>
              <a:rPr i="1"/>
              <a:t>stuff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2021-02-15T07:41:00Z</dcterms:created>
  <dcterms:modified xsi:type="dcterms:W3CDTF">2021-02-15T07:41:00Z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