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58" r:id="rId2"/>
  </p:sldIdLst>
  <p:sldSz cx="10080625" cy="7559675"/>
  <p:notesSz cx="7559675" cy="10691813"/>
  <p:defaultTextStyle>
    <a:defPPr>
      <a:defRPr lang="en-GB"/>
    </a:defPPr>
    <a:lvl1pPr algn="l" defTabSz="449263" rtl="0" fontAlgn="base" hangingPunct="0">
      <a:lnSpc>
        <a:spcPct val="94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742950" indent="-285750" algn="l" defTabSz="449263" rtl="0" fontAlgn="base" hangingPunct="0">
      <a:lnSpc>
        <a:spcPct val="94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1143000" indent="-228600" algn="l" defTabSz="449263" rtl="0" fontAlgn="base" hangingPunct="0">
      <a:lnSpc>
        <a:spcPct val="94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600200" indent="-228600" algn="l" defTabSz="449263" rtl="0" fontAlgn="base" hangingPunct="0">
      <a:lnSpc>
        <a:spcPct val="94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2057400" indent="-228600" algn="l" defTabSz="449263" rtl="0" fontAlgn="base" hangingPunct="0">
      <a:lnSpc>
        <a:spcPct val="94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Neel" initials="N" lastIdx="2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704" y="-67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15-05-03T10:04:02.505" idx="3">
    <p:pos x="4128" y="1354"/>
    <p:text/>
  </p:cm>
  <p:cm authorId="0" dt="2015-05-03T10:07:48.404" idx="4">
    <p:pos x="5203" y="2314"/>
    <p:text>Possibly Man Hours will be better.
e.g if you have 3 members in your team with over 7 years of experience, then you can claim:
3 * 7 * 2000 = 42000 Man Hours (or Approximately 50000 Man Hours of indutry expereince)</p:text>
  </p:cm>
  <p:cm authorId="0" dt="2015-05-03T10:09:28.885" idx="5">
    <p:pos x="5318" y="2995"/>
    <p:text>Are you providing details fo certifications later?</p:text>
  </p:cm>
  <p:cm authorId="0" dt="2015-05-03T10:11:14.272" idx="7">
    <p:pos x="5885" y="950"/>
    <p:text/>
  </p:cm>
  <p:cm authorId="0" dt="2015-05-03T10:11:35.707" idx="8">
    <p:pos x="5885" y="1354"/>
    <p:text>use consistent bullets</p:text>
  </p:cm>
</p:cmLst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3525" cy="400685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</p:sp>
      <p:sp>
        <p:nvSpPr>
          <p:cNvPr id="3074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55650" y="5078413"/>
            <a:ext cx="6046788" cy="4810125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279775" cy="53340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  <a:tab pos="3144838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en-IN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278313" y="0"/>
            <a:ext cx="3279775" cy="53340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  <a:tab pos="3144838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en-IN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10156825"/>
            <a:ext cx="3279775" cy="53340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  <a:tab pos="3144838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en-IN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278313" y="10156825"/>
            <a:ext cx="3279775" cy="533400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  <a:tab pos="3144838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fld id="{0351DE16-66C3-444F-B2C5-DCA58C833ECC}" type="slidenum">
              <a:rPr lang="en-IN"/>
              <a:pPr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0020994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3D826EE9-7802-4F75-B60D-90242302448C}" type="slidenum">
              <a:rPr lang="en-IN"/>
              <a:pPr/>
              <a:t>1</a:t>
            </a:fld>
            <a:endParaRPr lang="en-IN"/>
          </a:p>
        </p:txBody>
      </p:sp>
      <p:sp>
        <p:nvSpPr>
          <p:cNvPr id="2457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06488" y="812800"/>
            <a:ext cx="5345112" cy="400843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55650" y="5078413"/>
            <a:ext cx="6048375" cy="4811712"/>
          </a:xfrm>
          <a:prstGeom prst="rect">
            <a:avLst/>
          </a:prstGeom>
          <a:noFill/>
          <a:ln cap="flat"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3238" y="1768475"/>
            <a:ext cx="4457700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3338" y="1768475"/>
            <a:ext cx="4459287" cy="43830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IN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IN" smtClean="0"/>
              <a:t>© Adwaita Technologies     Confidential</a:t>
            </a:r>
            <a:endParaRPr lang="en-IN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80256D7B-C5AE-45C1-97AF-C8947B0C0C98}" type="slidenum">
              <a:rPr lang="en-IN"/>
              <a:pPr/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503238" y="301625"/>
            <a:ext cx="9069387" cy="1260475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3238" y="1768475"/>
            <a:ext cx="9069387" cy="4383088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24384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503238" y="6886575"/>
            <a:ext cx="2346325" cy="519113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endParaRPr lang="en-IN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448050" y="6886575"/>
            <a:ext cx="3194050" cy="519113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  <a:tab pos="3144838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r>
              <a:rPr lang="en-IN" smtClean="0"/>
              <a:t>© Adwaita Technologies     Confidential</a:t>
            </a:r>
            <a:endParaRPr lang="en-I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7227888" y="6886575"/>
            <a:ext cx="2346325" cy="519113"/>
          </a:xfrm>
          <a:prstGeom prst="rect">
            <a:avLst/>
          </a:prstGeom>
          <a:noFill/>
          <a:ln w="9525" cap="flat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3000"/>
              </a:lnSpc>
              <a:tabLst>
                <a:tab pos="449263" algn="l"/>
                <a:tab pos="898525" algn="l"/>
                <a:tab pos="1347788" algn="l"/>
                <a:tab pos="1797050" algn="l"/>
                <a:tab pos="2246313" algn="l"/>
              </a:tabLst>
              <a:defRPr sz="1400">
                <a:solidFill>
                  <a:srgbClr val="000000"/>
                </a:solidFill>
                <a:latin typeface="Times New Roman" pitchFamily="16" charset="0"/>
                <a:ea typeface="DejaVu Sans" charset="0"/>
                <a:cs typeface="DejaVu Sans" charset="0"/>
              </a:defRPr>
            </a:lvl1pPr>
          </a:lstStyle>
          <a:p>
            <a:fld id="{07D8AD4E-293A-499A-A7D5-B4F983A9A665}" type="slidenum">
              <a:rPr lang="en-IN"/>
              <a:pPr/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hf sldNum="0" hdr="0" ftr="0" dt="0"/>
  <p:txStyles>
    <p:titleStyle>
      <a:lvl1pPr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2pPr>
      <a:lvl3pPr marL="11430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3pPr>
      <a:lvl4pPr marL="16002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4pPr>
      <a:lvl5pPr marL="20574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5pPr>
      <a:lvl6pPr marL="25146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6pPr>
      <a:lvl7pPr marL="29718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7pPr>
      <a:lvl8pPr marL="34290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8pPr>
      <a:lvl9pPr marL="3886200" indent="-228600" algn="ctr" defTabSz="449263" rtl="0" fontAlgn="base" hangingPunct="0">
        <a:lnSpc>
          <a:spcPct val="94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latin typeface="Arial" charset="0"/>
          <a:ea typeface="Droid Sans Fallback" charset="0"/>
          <a:cs typeface="Droid Sans Fallback" charset="0"/>
        </a:defRPr>
      </a:lvl9pPr>
    </p:titleStyle>
    <p:bodyStyle>
      <a:lvl1pPr marL="342900" indent="-342900" algn="l" defTabSz="449263" rtl="0" fontAlgn="base" hangingPunct="0">
        <a:lnSpc>
          <a:spcPct val="94000"/>
        </a:lnSpc>
        <a:spcBef>
          <a:spcPts val="1425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fontAlgn="base" hangingPunct="0">
        <a:lnSpc>
          <a:spcPct val="94000"/>
        </a:lnSpc>
        <a:spcBef>
          <a:spcPts val="113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49263" rtl="0" fontAlgn="base" hangingPunct="0">
        <a:lnSpc>
          <a:spcPct val="94000"/>
        </a:lnSpc>
        <a:spcBef>
          <a:spcPts val="8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49263" rtl="0" fontAlgn="base" hangingPunct="0">
        <a:lnSpc>
          <a:spcPct val="94000"/>
        </a:lnSpc>
        <a:spcBef>
          <a:spcPts val="575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49263" rtl="0" fontAlgn="base" hangingPunct="0">
        <a:lnSpc>
          <a:spcPct val="94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49263" rtl="0" fontAlgn="base" hangingPunct="0">
        <a:lnSpc>
          <a:spcPct val="94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49263" rtl="0" fontAlgn="base" hangingPunct="0">
        <a:lnSpc>
          <a:spcPct val="94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49263" rtl="0" fontAlgn="base" hangingPunct="0">
        <a:lnSpc>
          <a:spcPct val="94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49263" rtl="0" fontAlgn="base" hangingPunct="0">
        <a:lnSpc>
          <a:spcPct val="94000"/>
        </a:lnSpc>
        <a:spcBef>
          <a:spcPts val="288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Droid Sans Fallback"/>
        <a:cs typeface="Droid Sans Fallback"/>
      </a:majorFont>
      <a:minorFont>
        <a:latin typeface="Arial"/>
        <a:ea typeface="Droid Sans Fallback"/>
        <a:cs typeface="Droid Sans Fallback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4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4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4398</TotalTime>
  <Words>1</Words>
  <Application>Microsoft Office PowerPoint</Application>
  <PresentationFormat>Custom</PresentationFormat>
  <Paragraphs>1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Neel</dc:creator>
  <cp:lastModifiedBy>xisco</cp:lastModifiedBy>
  <cp:revision>67</cp:revision>
  <cp:lastPrinted>1601-01-01T00:00:00Z</cp:lastPrinted>
  <dcterms:created xsi:type="dcterms:W3CDTF">2015-03-29T12:21:58Z</dcterms:created>
  <dcterms:modified xsi:type="dcterms:W3CDTF">2021-11-04T14:48:39Z</dcterms:modified>
</cp:coreProperties>
</file>

<file path=docProps/thumbnail.jpeg>
</file>