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012ECD-51FC-41F1-AA8D-1B2483CD663E}" styleName="Style léger 2 - Accentuation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2D5ABB26-0587-4C30-8999-92F81FD0307C}" styleName="Aucun style, aucune grille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Style à thème 1 - Accentuation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3B4B98B0-60AC-42C2-AFA5-B58CD77FA1E5}" styleName="Style léger 1 - Accentuation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5A111915-BE36-4E01-A7E5-04B1672EAD32}" styleName="Style léger 2 - Accentuation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22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44326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945071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93323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411155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128137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976492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79337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31315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809270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63688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478095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3F4C24-0A3A-9149-B6ED-3E54A691702F}" type="datetimeFigureOut">
              <a:rPr lang="fr-FR" smtClean="0"/>
              <a:t>28/06/17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EB8493-D39F-6843-9C47-D51CD68C3BAE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02623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Tableau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6455855"/>
              </p:ext>
            </p:extLst>
          </p:nvPr>
        </p:nvGraphicFramePr>
        <p:xfrm>
          <a:off x="854946" y="1111267"/>
          <a:ext cx="7937500" cy="4498340"/>
        </p:xfrm>
        <a:graphic>
          <a:graphicData uri="http://schemas.openxmlformats.org/drawingml/2006/table">
            <a:tbl>
              <a:tblPr/>
              <a:tblGrid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355600"/>
                <a:gridCol w="825500"/>
              </a:tblGrid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366092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366092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963634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963634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76933C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76933C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60497A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60497A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31869B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31869B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E26B0A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E26B0A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66092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66092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963634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963634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76933C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76933C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60497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60497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1869B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1869B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E26B0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E26B0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66092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66092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963634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963634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76933C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76933C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60497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60497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1869B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1869B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E26B0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E26B0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66092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66092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963634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963634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76933C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76933C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60497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60497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1869B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31869B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E26B0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E26B0A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lBlack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lBlue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lRed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lGreen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lViolet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lCyan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lOrange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504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504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BACC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BACC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fr-FR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is-I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fr-FR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fr-FR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endParaRPr lang="fr-FR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lBlackWhite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lBlueWhite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F81B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lRedWhite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0504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lGreenWhite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lVioletWhite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8064A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lCyanWhite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4BACC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lOrangeWhite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F79646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504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504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BACC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BACC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A6A6A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B8CCE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8E4B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C0D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CD5B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mBlack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mBlue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mRed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mGreen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mViolet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mCyan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1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mOrange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F81B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504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504D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BACC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BACC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C1</a:t>
                      </a: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s-IS" sz="12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C2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CE6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DE9D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fr-FR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0500"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mBlackWhite</a:t>
                      </a:r>
                      <a:endParaRPr lang="fr-F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mBlueWhite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mRedWhite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DA969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mGreenWhite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C4D7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mVioletWhite</a:t>
                      </a:r>
                      <a:endParaRPr lang="fr-F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B1A0C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mCyanWhite</a:t>
                      </a: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92CDD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fr-FR" sz="12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mOrangeWhite</a:t>
                      </a:r>
                      <a:endParaRPr lang="fr-F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2700" marR="12700" marT="1270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FABF8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ZoneTexte 11"/>
          <p:cNvSpPr txBox="1"/>
          <p:nvPr/>
        </p:nvSpPr>
        <p:spPr>
          <a:xfrm>
            <a:off x="854946" y="251722"/>
            <a:ext cx="44257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>
                <a:solidFill>
                  <a:srgbClr val="FF6600"/>
                </a:solidFill>
              </a:rPr>
              <a:t>g</a:t>
            </a:r>
            <a:r>
              <a:rPr lang="fr-FR" dirty="0" err="1" smtClean="0">
                <a:solidFill>
                  <a:srgbClr val="FF6600"/>
                </a:solidFill>
              </a:rPr>
              <a:t>gtexttable</a:t>
            </a:r>
            <a:r>
              <a:rPr lang="fr-FR" dirty="0" smtClean="0">
                <a:solidFill>
                  <a:srgbClr val="FF6600"/>
                </a:solidFill>
              </a:rPr>
              <a:t>() table </a:t>
            </a:r>
            <a:r>
              <a:rPr lang="fr-FR" dirty="0" err="1" smtClean="0">
                <a:solidFill>
                  <a:srgbClr val="FF6600"/>
                </a:solidFill>
              </a:rPr>
              <a:t>theme</a:t>
            </a:r>
            <a:r>
              <a:rPr lang="fr-FR" dirty="0" smtClean="0">
                <a:solidFill>
                  <a:srgbClr val="FF6600"/>
                </a:solidFill>
              </a:rPr>
              <a:t> [</a:t>
            </a:r>
            <a:r>
              <a:rPr lang="fr-FR" dirty="0" err="1" smtClean="0">
                <a:solidFill>
                  <a:srgbClr val="FF6600"/>
                </a:solidFill>
              </a:rPr>
              <a:t>ggpubr</a:t>
            </a:r>
            <a:r>
              <a:rPr lang="fr-FR" dirty="0" smtClean="0">
                <a:solidFill>
                  <a:srgbClr val="FF6600"/>
                </a:solidFill>
              </a:rPr>
              <a:t> R Package]</a:t>
            </a:r>
            <a:endParaRPr lang="fr-FR" dirty="0">
              <a:solidFill>
                <a:srgbClr val="FF6600"/>
              </a:solidFill>
            </a:endParaRPr>
          </a:p>
        </p:txBody>
      </p:sp>
      <p:sp>
        <p:nvSpPr>
          <p:cNvPr id="13" name="ZoneTexte 12"/>
          <p:cNvSpPr txBox="1"/>
          <p:nvPr/>
        </p:nvSpPr>
        <p:spPr>
          <a:xfrm>
            <a:off x="880932" y="583537"/>
            <a:ext cx="477209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Usage: </a:t>
            </a:r>
            <a:r>
              <a:rPr lang="fr-FR" sz="1400" i="1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ggtexttable</a:t>
            </a:r>
            <a:r>
              <a:rPr lang="fr-FR" sz="14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(</a:t>
            </a:r>
            <a:r>
              <a:rPr lang="fr-FR" sz="1400" i="1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head</a:t>
            </a:r>
            <a:r>
              <a:rPr lang="fr-FR" sz="14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(iris), </a:t>
            </a:r>
            <a:r>
              <a:rPr lang="fr-FR" sz="1400" i="1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theme</a:t>
            </a:r>
            <a:r>
              <a:rPr lang="fr-FR" sz="14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 = </a:t>
            </a:r>
            <a:r>
              <a:rPr lang="fr-FR" sz="1400" i="1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ttheme</a:t>
            </a:r>
            <a:r>
              <a:rPr lang="fr-FR" sz="14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("</a:t>
            </a:r>
            <a:r>
              <a:rPr lang="fr-FR" sz="1400" i="1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mBlue</a:t>
            </a:r>
            <a:r>
              <a:rPr lang="fr-FR" sz="1400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Georgia"/>
                <a:cs typeface="Georgia"/>
              </a:rPr>
              <a:t>"))</a:t>
            </a:r>
            <a:endParaRPr lang="fr-FR" sz="1400" i="1" dirty="0">
              <a:solidFill>
                <a:schemeClr val="tx1">
                  <a:lumMod val="50000"/>
                  <a:lumOff val="50000"/>
                </a:schemeClr>
              </a:solidFill>
              <a:latin typeface="Georgia"/>
              <a:cs typeface="Georgia"/>
            </a:endParaRPr>
          </a:p>
        </p:txBody>
      </p:sp>
    </p:spTree>
    <p:extLst>
      <p:ext uri="{BB962C8B-B14F-4D97-AF65-F5344CB8AC3E}">
        <p14:creationId xmlns:p14="http://schemas.microsoft.com/office/powerpoint/2010/main" val="126403625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1251</TotalTime>
  <Words>112</Words>
  <Application>Microsoft Macintosh PowerPoint</Application>
  <PresentationFormat>Présentation à l'écran (4:3)</PresentationFormat>
  <Paragraphs>86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Alboukadel Kassambara</dc:creator>
  <cp:lastModifiedBy>Alboukadel Kassambara</cp:lastModifiedBy>
  <cp:revision>5</cp:revision>
  <dcterms:created xsi:type="dcterms:W3CDTF">2017-06-24T14:47:53Z</dcterms:created>
  <dcterms:modified xsi:type="dcterms:W3CDTF">2017-06-28T17:56:13Z</dcterms:modified>
</cp:coreProperties>
</file>

<file path=docProps/thumbnail.jpeg>
</file>